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901E29-DFC0-4AA2-32B9-676C3997D7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18982CE-5C4C-E0CE-F55C-A54C2712E9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9E6A9E3-BCCF-FB32-90AB-51CC327D5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B7B34-5930-3F45-AE59-3581CFF428DC}" type="datetimeFigureOut">
              <a:rPr lang="nl-NL" smtClean="0"/>
              <a:t>02-05-2025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36DED56-4634-5056-5B7D-AD0C31FAB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83865E4-1169-ED5E-6C87-6E1741CBC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A6C4E-2B56-184F-8D29-4916C5D56D8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54119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AF4235-FF9E-2E84-D67C-F55DCC632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B67E8F5-D63F-6259-8A71-B1C99EE5B3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80E677C-ED22-F03A-1970-44A2520C7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B7B34-5930-3F45-AE59-3581CFF428DC}" type="datetimeFigureOut">
              <a:rPr lang="nl-NL" smtClean="0"/>
              <a:t>02-05-2025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515E4B9-575C-0004-8ECA-9CE55EF43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6423AC9-FA34-D794-F3DD-B119786B5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A6C4E-2B56-184F-8D29-4916C5D56D8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34940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E5782557-C8B8-3BB5-9C69-ACC15892A8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21DA5F8-2A33-A7AF-D4E0-1BA3F5183D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33B11C1-D958-10AC-9ADD-0F0044545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B7B34-5930-3F45-AE59-3581CFF428DC}" type="datetimeFigureOut">
              <a:rPr lang="nl-NL" smtClean="0"/>
              <a:t>02-05-2025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899569B-A2C3-8530-2D6C-79A19453E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9E8DD05-AD50-D8DB-FBAB-188881F98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A6C4E-2B56-184F-8D29-4916C5D56D8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30359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CB3BBF-E610-49A1-354F-644D2C86A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A1376FF-37AB-E13E-63DD-D79FD1491D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115EB2C-4470-E35E-0080-E9A664FDB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B7B34-5930-3F45-AE59-3581CFF428DC}" type="datetimeFigureOut">
              <a:rPr lang="nl-NL" smtClean="0"/>
              <a:t>02-05-2025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0356139-FC24-BCBB-1F9B-F5B993EFF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859853C-4126-F1D8-7440-DA9C2BDFE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A6C4E-2B56-184F-8D29-4916C5D56D8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06542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124FF2-CC8D-FEF5-54B9-0FF15D2DF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DB13BB3-97B6-D230-C24A-763F5E17E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41E0BBC-74C8-37C1-BE30-6AB00F7BC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B7B34-5930-3F45-AE59-3581CFF428DC}" type="datetimeFigureOut">
              <a:rPr lang="nl-NL" smtClean="0"/>
              <a:t>02-05-2025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EBB9560-0A3F-B9E9-623F-B7943F0FE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22BED23-C268-2FEA-9D28-581FD0C46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A6C4E-2B56-184F-8D29-4916C5D56D8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8855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522311-711D-A452-CF0A-86A5F18BE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BBD6641-2303-DD83-85A4-31CB1853CF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7A6FECC-B4D9-ABF1-0F3A-3F88747D03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8216844-E8BD-1A4E-6B6F-88A80DBDC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B7B34-5930-3F45-AE59-3581CFF428DC}" type="datetimeFigureOut">
              <a:rPr lang="nl-NL" smtClean="0"/>
              <a:t>02-05-2025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37E1BE6-B753-E879-CDB0-AFE30552A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2F92759-0A4C-E8CB-B41A-C8BE1E63F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A6C4E-2B56-184F-8D29-4916C5D56D8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3707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822C6F-06AD-3CEC-DFA6-8F2260E5E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4C032ED-1A58-F9CB-97B1-966BBD4BAC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2A16095-7F0B-E34F-826C-BEAC6763BE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9A4147AF-7E47-ADEF-EBE3-F5B64987FF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0976CE52-09E4-FDD3-39C7-11D5C6DE1A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1ABE1589-AE24-12C3-3C68-3BCBC2982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B7B34-5930-3F45-AE59-3581CFF428DC}" type="datetimeFigureOut">
              <a:rPr lang="nl-NL" smtClean="0"/>
              <a:t>02-05-2025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E0189F0F-8ED9-ED6F-B690-214BDEDB4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BAE2E1BD-D8C6-4609-EC5D-C1E9F1540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A6C4E-2B56-184F-8D29-4916C5D56D8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6635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630C50-F3DC-F449-7390-9761E5A02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1563959A-F9DD-FBDB-EF4A-A32993C89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B7B34-5930-3F45-AE59-3581CFF428DC}" type="datetimeFigureOut">
              <a:rPr lang="nl-NL" smtClean="0"/>
              <a:t>02-05-2025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291823C6-9667-0123-4D30-F93FB36FC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C6E4B614-0255-CD81-3906-9942A599C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A6C4E-2B56-184F-8D29-4916C5D56D8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13058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F8E26035-A55C-11DC-58D3-172B7D3B2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B7B34-5930-3F45-AE59-3581CFF428DC}" type="datetimeFigureOut">
              <a:rPr lang="nl-NL" smtClean="0"/>
              <a:t>02-05-2025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BB650AEC-1A38-1B96-8BC2-7EF4F6400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443C4079-6CDD-EA88-1DA1-9AB81DDF6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A6C4E-2B56-184F-8D29-4916C5D56D8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85974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64BF7B-BFB5-8C23-CA57-443E35412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05FED17-0DA9-517D-BE53-7C3D7F9138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18397E9-B29F-00A6-E4F2-F1677F4F2C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EB1708C-E121-56DE-9952-F537A7F46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B7B34-5930-3F45-AE59-3581CFF428DC}" type="datetimeFigureOut">
              <a:rPr lang="nl-NL" smtClean="0"/>
              <a:t>02-05-2025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103030E-3D96-68A5-0AAB-BB090B813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38025C4-68BD-5B46-10B3-EA2EF6234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A6C4E-2B56-184F-8D29-4916C5D56D8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0453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9D72A7-6440-74EC-79AC-0BE6B98FA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534D4E25-8CC7-DC50-2183-BC88F4A08F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A7C4578-094C-2A8A-19C3-92299B51D6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FB422B1-8EF8-C8E0-64DE-D218E4E75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B7B34-5930-3F45-AE59-3581CFF428DC}" type="datetimeFigureOut">
              <a:rPr lang="nl-NL" smtClean="0"/>
              <a:t>02-05-2025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9CB944F-497F-B1DB-0D21-95C407C8C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3E2D317-93D5-89EC-F0FA-987FEF493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A6C4E-2B56-184F-8D29-4916C5D56D8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5398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0DAF6DAB-1CA3-B169-E8A9-374C67026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8574C98-8ACE-4162-7FC8-FA73B2DD9D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F025E13-62B9-789C-9E3A-80E58B4A6A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FB7B34-5930-3F45-AE59-3581CFF428DC}" type="datetimeFigureOut">
              <a:rPr lang="nl-NL" smtClean="0"/>
              <a:t>02-05-2025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4D0F035-DD89-0AAC-D00F-094E1DCBF1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DACA749-4217-C839-F9DF-FA61A959CB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0A6C4E-2B56-184F-8D29-4916C5D56D8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7572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DD277BE0-9580-6D0F-97A6-68CA7425D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Werksessie Wonen en Gemeenschap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F3790932-423D-B306-9B97-79770645BF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/>
              <a:t>‘Het wordt drukker, grijzer en </a:t>
            </a:r>
            <a:r>
              <a:rPr lang="nl-NL" dirty="0" err="1"/>
              <a:t>diverser</a:t>
            </a:r>
            <a:r>
              <a:rPr lang="nl-NL" dirty="0"/>
              <a:t>’. Dat vraagt om een integrale gebiedsontwikkeling vanuit brede welvaartsbegrip</a:t>
            </a:r>
          </a:p>
          <a:p>
            <a:pPr lvl="1"/>
            <a:r>
              <a:rPr lang="nl-NL" b="0" i="0" u="none" strike="noStrike" dirty="0">
                <a:solidFill>
                  <a:srgbClr val="00375C"/>
                </a:solidFill>
                <a:effectLst/>
                <a:latin typeface="Sans"/>
              </a:rPr>
              <a:t>leefbaarheidsaspecten, zoals geluidsoverlast, schone lucht en kwaliteit van de publieke ruimte.</a:t>
            </a:r>
            <a:r>
              <a:rPr lang="nl-NL" dirty="0">
                <a:sym typeface="Wingdings" pitchFamily="2" charset="2"/>
              </a:rPr>
              <a:t> </a:t>
            </a:r>
          </a:p>
          <a:p>
            <a:pPr lvl="1"/>
            <a:r>
              <a:rPr lang="nl-NL" b="0" i="0" u="none" strike="noStrike" dirty="0">
                <a:solidFill>
                  <a:srgbClr val="00375C"/>
                </a:solidFill>
                <a:effectLst/>
                <a:latin typeface="Sans"/>
              </a:rPr>
              <a:t>belangen van toekomstige generaties;  klimaatverandering, bodemdaling en wateroverlast</a:t>
            </a:r>
            <a:endParaRPr lang="nl-NL" dirty="0">
              <a:sym typeface="Wingdings" pitchFamily="2" charset="2"/>
            </a:endParaRPr>
          </a:p>
          <a:p>
            <a:pPr lvl="1"/>
            <a:r>
              <a:rPr lang="nl-NL" b="0" i="0" u="none" strike="noStrike" dirty="0">
                <a:solidFill>
                  <a:srgbClr val="00375C"/>
                </a:solidFill>
                <a:effectLst/>
                <a:latin typeface="Sans"/>
              </a:rPr>
              <a:t>verdelingseffecten binnen en buiten de regio</a:t>
            </a:r>
          </a:p>
          <a:p>
            <a:pPr lvl="1"/>
            <a:r>
              <a:rPr lang="nl-NL" b="0" i="0" u="none" strike="noStrike" dirty="0">
                <a:solidFill>
                  <a:srgbClr val="00375C"/>
                </a:solidFill>
                <a:effectLst/>
                <a:latin typeface="Sans"/>
              </a:rPr>
              <a:t>aanleg van extra infrastructuur</a:t>
            </a:r>
            <a:endParaRPr lang="nl-NL" dirty="0">
              <a:sym typeface="Wingdings" pitchFamily="2" charset="2"/>
            </a:endParaRPr>
          </a:p>
          <a:p>
            <a:r>
              <a:rPr lang="nl-NL" dirty="0">
                <a:sym typeface="Wingdings" pitchFamily="2" charset="2"/>
              </a:rPr>
              <a:t>Hoe formuleren we de opgave met bewoners, zorg-, welzijn en sport  aanbieders</a:t>
            </a:r>
          </a:p>
          <a:p>
            <a:r>
              <a:rPr lang="nl-NL" dirty="0">
                <a:sym typeface="Wingdings" pitchFamily="2" charset="2"/>
              </a:rPr>
              <a:t>Kan buurtwerk hier van betekenis zijn</a:t>
            </a:r>
          </a:p>
          <a:p>
            <a:pPr lvl="1">
              <a:buFont typeface="Wingdings" pitchFamily="2" charset="2"/>
              <a:buChar char="à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60672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8745B7-8225-4879-24BD-77532C456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Werksessie Natuur, Groen en Duurzaamheid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D8B5DA1-C130-2C32-60AF-A46427F0AE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Wonen, mobiliteit, economische bedrijvigheid mag niet ten koste gaan van Natuur, Groen en Duurzaamheid. ‘Niet alles kan, en zeker niet tegelijkertijd’ (W. Drees)</a:t>
            </a:r>
          </a:p>
          <a:p>
            <a:pPr lvl="1"/>
            <a:r>
              <a:rPr lang="nl-NL" dirty="0"/>
              <a:t>Wat zijn de meest kwetsbare gebieden rond Son en Breugel</a:t>
            </a:r>
          </a:p>
          <a:p>
            <a:pPr lvl="1"/>
            <a:r>
              <a:rPr lang="nl-NL" dirty="0"/>
              <a:t>Wat vinden we qua natuur heel belangrijk</a:t>
            </a:r>
          </a:p>
          <a:p>
            <a:pPr lvl="1"/>
            <a:r>
              <a:rPr lang="nl-NL" dirty="0"/>
              <a:t>Hoe staat het met milieuhandhaving en het gebruik van pesticiden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06189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77F162-B1ED-EE80-9A19-7C5DC6F9B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Werksessie Nieuwkomers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000B643-B0DA-12E5-4AAC-A232617717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Onderscheid tussen gezinsmigratie, arbeidsmigratie, studiemigratie en asielmigratie, ook voor wat betreft verblijfsduur (bij arbeids- en studiemigratie 75-80% na 10 jaar weer vertrokken)</a:t>
            </a:r>
          </a:p>
          <a:p>
            <a:pPr lvl="1"/>
            <a:r>
              <a:rPr lang="nl-NL" dirty="0"/>
              <a:t>Wat zijn de aantallen in Son en Breugel</a:t>
            </a:r>
          </a:p>
          <a:p>
            <a:pPr lvl="1"/>
            <a:r>
              <a:rPr lang="nl-NL" dirty="0"/>
              <a:t>Toegang tot onderwijs, gezondheidszorg, sport en cultuur</a:t>
            </a:r>
          </a:p>
          <a:p>
            <a:pPr lvl="1"/>
            <a:r>
              <a:rPr lang="nl-NL" dirty="0"/>
              <a:t>Verschillen in verblijfsduur </a:t>
            </a:r>
            <a:r>
              <a:rPr lang="nl-NL" dirty="0">
                <a:sym typeface="Wingdings" pitchFamily="2" charset="2"/>
              </a:rPr>
              <a:t> verschillen in woonbehoefte?</a:t>
            </a:r>
          </a:p>
          <a:p>
            <a:pPr lvl="1"/>
            <a:r>
              <a:rPr lang="nl-NL" dirty="0">
                <a:sym typeface="Wingdings" pitchFamily="2" charset="2"/>
              </a:rPr>
              <a:t>Sociale cohesie</a:t>
            </a:r>
            <a:endParaRPr lang="nl-NL" dirty="0"/>
          </a:p>
          <a:p>
            <a:pPr lvl="1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6150006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199</Words>
  <Application>Microsoft Macintosh PowerPoint</Application>
  <PresentationFormat>Breedbeeld</PresentationFormat>
  <Paragraphs>19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9" baseType="lpstr">
      <vt:lpstr>Sans</vt:lpstr>
      <vt:lpstr>Aptos</vt:lpstr>
      <vt:lpstr>Aptos Display</vt:lpstr>
      <vt:lpstr>Arial</vt:lpstr>
      <vt:lpstr>Wingdings</vt:lpstr>
      <vt:lpstr>Kantoorthema</vt:lpstr>
      <vt:lpstr>Werksessie Wonen en Gemeenschap</vt:lpstr>
      <vt:lpstr>Werksessie Natuur, Groen en Duurzaamheid</vt:lpstr>
      <vt:lpstr>Werksessie Nieuwkomers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Ans van Rooij</dc:creator>
  <cp:lastModifiedBy>Ans van Rooij</cp:lastModifiedBy>
  <cp:revision>1</cp:revision>
  <dcterms:created xsi:type="dcterms:W3CDTF">2025-05-02T09:55:17Z</dcterms:created>
  <dcterms:modified xsi:type="dcterms:W3CDTF">2025-05-02T12:17:37Z</dcterms:modified>
</cp:coreProperties>
</file>